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9" r:id="rId22"/>
    <p:sldId id="322" r:id="rId23"/>
    <p:sldId id="323" r:id="rId24"/>
    <p:sldId id="324" r:id="rId25"/>
    <p:sldId id="325" r:id="rId26"/>
    <p:sldId id="326" r:id="rId27"/>
    <p:sldId id="327" r:id="rId28"/>
    <p:sldId id="32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3009900"/>
            <a:ext cx="116871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62977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628021"/>
            <a:ext cx="1103947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41220" y="4725144"/>
            <a:ext cx="1146867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6165304"/>
            <a:ext cx="1008112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99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341726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956" y="1261524"/>
            <a:ext cx="109728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429000"/>
            <a:ext cx="5514975" cy="3200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859435"/>
            <a:ext cx="5762625" cy="4067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998502"/>
            <a:ext cx="5802554" cy="378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95437"/>
            <a:ext cx="109918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8964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585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525925"/>
            <a:ext cx="1224136" cy="582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437112"/>
            <a:ext cx="1224136" cy="582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04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293096"/>
            <a:ext cx="3024336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5233578"/>
            <a:ext cx="2736304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4113" b="74005"/>
          <a:stretch/>
        </p:blipFill>
        <p:spPr>
          <a:xfrm>
            <a:off x="983432" y="1251472"/>
            <a:ext cx="11017224" cy="1457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39578" b="1206"/>
          <a:stretch/>
        </p:blipFill>
        <p:spPr>
          <a:xfrm>
            <a:off x="4511824" y="2276872"/>
            <a:ext cx="5472608" cy="4495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30825" r="-711"/>
          <a:stretch/>
        </p:blipFill>
        <p:spPr>
          <a:xfrm>
            <a:off x="983432" y="1268760"/>
            <a:ext cx="10657184" cy="3878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64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347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973735"/>
            <a:ext cx="97631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38300"/>
            <a:ext cx="107061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680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680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775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90446" cy="53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775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9576" y="2412901"/>
            <a:ext cx="169545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732" y="3140968"/>
            <a:ext cx="8448675" cy="1790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472" y="2492896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4102" y="4994176"/>
            <a:ext cx="18002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714" y="5805264"/>
            <a:ext cx="10382250" cy="66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5020329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9182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862" y="4653136"/>
            <a:ext cx="1101090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5661248"/>
            <a:ext cx="1296144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56992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9253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2026-01-15T08:50:02Z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